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04" autoAdjust="0"/>
  </p:normalViewPr>
  <p:slideViewPr>
    <p:cSldViewPr snapToGrid="0">
      <p:cViewPr varScale="1">
        <p:scale>
          <a:sx n="103" d="100"/>
          <a:sy n="103" d="100"/>
        </p:scale>
        <p:origin x="18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5CFDA-8D9F-422E-9A9A-AC65DDCF8265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391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00000">
              <a:schemeClr val="bg1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8BB3CE6-F88A-4BDA-99C1-D831B0DD2223}"/>
              </a:ext>
            </a:extLst>
          </p:cNvPr>
          <p:cNvSpPr txBox="1">
            <a:spLocks noChangeArrowheads="1"/>
          </p:cNvSpPr>
          <p:nvPr/>
        </p:nvSpPr>
        <p:spPr>
          <a:xfrm>
            <a:off x="125261" y="200416"/>
            <a:ext cx="8843376" cy="64634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1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kern="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申告すべきＣＯＩ状態がない場合（座長</a:t>
            </a:r>
            <a: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司会者用）</a:t>
            </a:r>
            <a:endParaRPr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4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2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ker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担当プログラム</a:t>
            </a:r>
            <a:r>
              <a:rPr lang="ja-JP" altLang="en-US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に関連し、開示すべき</a:t>
            </a:r>
            <a:r>
              <a:rPr lang="en-US" altLang="ja-JP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lang="en-US" altLang="ja-JP" sz="2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lang="en-US" altLang="ja-JP" sz="2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kern="0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4116B2-A747-41A0-92AC-3CBC005272CF}"/>
              </a:ext>
            </a:extLst>
          </p:cNvPr>
          <p:cNvSpPr txBox="1">
            <a:spLocks noChangeArrowheads="1"/>
          </p:cNvSpPr>
          <p:nvPr/>
        </p:nvSpPr>
        <p:spPr>
          <a:xfrm>
            <a:off x="263047" y="1661327"/>
            <a:ext cx="8617906" cy="11458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ja-JP" altLang="en-US" sz="3600" b="1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日本高血圧学会　ＣＯ Ｉ 開示</a:t>
            </a:r>
            <a:endParaRPr lang="en-US" altLang="ja-JP" sz="3600" b="1" kern="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br>
              <a:rPr lang="en-US" altLang="ja-JP" sz="16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800" b="1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座長名：高血圧 太郎</a:t>
            </a:r>
            <a:br>
              <a:rPr lang="en-US" altLang="ja-JP" sz="1800" b="1" i="1" kern="0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en-US" altLang="ja-JP" sz="1800" b="1" kern="0" dirty="0">
              <a:solidFill>
                <a:srgbClr val="FFFF1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3138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46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jsh</dc:creator>
  <cp:lastModifiedBy>飯山千恵子</cp:lastModifiedBy>
  <cp:revision>99</cp:revision>
  <cp:lastPrinted>2023-04-18T01:07:30Z</cp:lastPrinted>
  <dcterms:created xsi:type="dcterms:W3CDTF">2000-09-04T17:39:07Z</dcterms:created>
  <dcterms:modified xsi:type="dcterms:W3CDTF">2023-05-17T06:55:30Z</dcterms:modified>
</cp:coreProperties>
</file>