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1" d="100"/>
          <a:sy n="61" d="100"/>
        </p:scale>
        <p:origin x="58" y="3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8BB3CE6-F88A-4BDA-99C1-D831B0DD2223}"/>
              </a:ext>
            </a:extLst>
          </p:cNvPr>
          <p:cNvSpPr txBox="1">
            <a:spLocks noChangeArrowheads="1"/>
          </p:cNvSpPr>
          <p:nvPr/>
        </p:nvSpPr>
        <p:spPr>
          <a:xfrm>
            <a:off x="125261" y="200416"/>
            <a:ext cx="8843376" cy="64634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lang="en-US" altLang="ja-JP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1-A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学術集会口頭発表時申告すべきＣＯＩ状態がない時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4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演題発表に関連し、発表者らに開示すべき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116B2-A747-41A0-92AC-3CBC005272CF}"/>
              </a:ext>
            </a:extLst>
          </p:cNvPr>
          <p:cNvSpPr txBox="1">
            <a:spLocks noChangeArrowheads="1"/>
          </p:cNvSpPr>
          <p:nvPr/>
        </p:nvSpPr>
        <p:spPr>
          <a:xfrm>
            <a:off x="263047" y="1377863"/>
            <a:ext cx="8617906" cy="15782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1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800" b="1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発表者名：高血圧 太郎、高血圧 一郎、高血圧 花子、◎高血圧 二郎（◎代表者）</a:t>
            </a:r>
            <a:br>
              <a:rPr lang="en-US" altLang="ja-JP" sz="1800" b="1" i="1" kern="0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en-US" altLang="ja-JP" sz="1800" b="1" kern="0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3138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kouketsuatsu02</cp:lastModifiedBy>
  <cp:revision>91</cp:revision>
  <cp:lastPrinted>2018-06-12T10:22:04Z</cp:lastPrinted>
  <dcterms:created xsi:type="dcterms:W3CDTF">2000-09-04T17:39:07Z</dcterms:created>
  <dcterms:modified xsi:type="dcterms:W3CDTF">2018-06-12T12:22:04Z</dcterms:modified>
</cp:coreProperties>
</file>